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A6749-D248-4E94-186B-CC55F909F127}"/>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3" name="Subtitle 2">
            <a:extLst>
              <a:ext uri="{FF2B5EF4-FFF2-40B4-BE49-F238E27FC236}">
                <a16:creationId xmlns:a16="http://schemas.microsoft.com/office/drawing/2014/main" id="{836C1A94-BD2E-D254-E6A8-6EF1FD81CABC}"/>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BCF4FCB-9F08-2565-41C7-7DCB0D896E1F}"/>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48DC4D50-D672-1A53-4834-669D87076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8E68F3-6BEB-A3C0-C440-D5A2F8C41103}"/>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30764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657B-B972-DC41-AA3A-9E7FADD8CF3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02B317-E60C-1E25-E436-7FB4C67F15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D085FA-F551-F137-C241-8B804E3C7C1D}"/>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27B3287F-8F2A-E834-D5B4-24DB978C0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4836D-4EAD-B86E-F03F-57245CEF6CD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832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AA5594-A5E2-0631-C582-8307AB75E044}"/>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C6C0C6-05CE-2028-68B8-8EEE10D0D567}"/>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52674B-56F7-CD18-D4C2-1B0950050FA2}"/>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255EDF1F-7280-8475-B46E-C4B6E80A19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916567-0542-F6E9-7924-C143C5FC8FF2}"/>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20741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2DDCF-ADA9-79BF-E75C-5617E617856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F8C0B8-5A50-91BC-145F-91E3A0D285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665B74-F5A1-8C12-7778-D03260F12414}"/>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E3D3B8D2-1C92-BDB0-BCA2-5F4A6DD1C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6E7932-257A-2139-5D40-C66F85300F3F}"/>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0375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CCE79-932D-CB54-0368-69637F86E42C}"/>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9BAD1C3-8AC5-5B7F-8431-7289E1E5B881}"/>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A9FB10-DA0D-8209-D3B4-F10B55D6DCAE}"/>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9CD6C572-81FF-199A-C8CC-89E4DC5BA7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6F92A-5078-9DEF-6214-5A2F72F1B94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82913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DC300-7BAE-712A-9297-0F9F2A8124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76B4506-F940-9027-7928-05186C66D5AA}"/>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BA2BD35-6CE8-FBEA-78FC-8A4BAF030142}"/>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7C30A44-75AB-A725-3BDF-8BF4482AE291}"/>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a:extLst>
              <a:ext uri="{FF2B5EF4-FFF2-40B4-BE49-F238E27FC236}">
                <a16:creationId xmlns:a16="http://schemas.microsoft.com/office/drawing/2014/main" id="{56379EF2-64F4-BD3A-7303-104D42A0F8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DEB789-A51A-18EB-78C0-2F797A185F6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71814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C6A96-103C-34A5-76E8-4BB3444AEF4D}"/>
              </a:ext>
            </a:extLst>
          </p:cNvPr>
          <p:cNvSpPr>
            <a:spLocks noGrp="1"/>
          </p:cNvSpPr>
          <p:nvPr>
            <p:ph type="title"/>
          </p:nvPr>
        </p:nvSpPr>
        <p:spPr>
          <a:xfrm>
            <a:off x="1259682" y="547688"/>
            <a:ext cx="15773400" cy="198834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79229E-6FC5-300F-95A8-D61B317EF841}"/>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66B1BF2D-C64A-6F69-38F0-CB939E266AD7}"/>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041C73-FAD1-6B02-C076-BA897A5AE73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D2E41211-2DA6-893E-84F8-59078BAD53E6}"/>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640542-2A2C-4889-99F6-9452FFC4411A}"/>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a:extLst>
              <a:ext uri="{FF2B5EF4-FFF2-40B4-BE49-F238E27FC236}">
                <a16:creationId xmlns:a16="http://schemas.microsoft.com/office/drawing/2014/main" id="{A9C0FB48-A5E2-46EF-239D-A3D6D19079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C0DFF8-2CFC-9BAA-48C1-554C7487DA8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3308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A433-29C0-1009-B92E-0318DFA2084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21D610F-FD16-ECDF-600D-B8430FF4C927}"/>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a:extLst>
              <a:ext uri="{FF2B5EF4-FFF2-40B4-BE49-F238E27FC236}">
                <a16:creationId xmlns:a16="http://schemas.microsoft.com/office/drawing/2014/main" id="{B0B84C8E-983B-8BF7-2D19-E73C463A7F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891354-B7B9-4E7A-DA8F-C035C35C14D4}"/>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44243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57D1F5-2485-EE05-0088-89A2FB157C01}"/>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a:extLst>
              <a:ext uri="{FF2B5EF4-FFF2-40B4-BE49-F238E27FC236}">
                <a16:creationId xmlns:a16="http://schemas.microsoft.com/office/drawing/2014/main" id="{ACDA6D62-5754-EF72-E581-FA589DD844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93C0C8-4B35-1B18-6120-61F4D87A417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99704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AB45-D666-F7A9-4EDF-B0AC2AF0A13B}"/>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699403-7E78-A03E-79F4-52D37FA56919}"/>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562F814-EA6E-9483-B8F2-972CC0F78469}"/>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4FD53911-4415-6143-B4A8-7ED1A09D855C}"/>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a:extLst>
              <a:ext uri="{FF2B5EF4-FFF2-40B4-BE49-F238E27FC236}">
                <a16:creationId xmlns:a16="http://schemas.microsoft.com/office/drawing/2014/main" id="{C743AFD1-FA40-0BE0-CCB4-4C37278232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255C6-B9F1-7434-830A-B334A65BBAA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04445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8DBD-C21F-FB9A-7F35-410D30B23B48}"/>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3AA28BF-0A82-FD77-1F16-5DC06FFBDB4D}"/>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IN"/>
          </a:p>
        </p:txBody>
      </p:sp>
      <p:sp>
        <p:nvSpPr>
          <p:cNvPr id="4" name="Text Placeholder 3">
            <a:extLst>
              <a:ext uri="{FF2B5EF4-FFF2-40B4-BE49-F238E27FC236}">
                <a16:creationId xmlns:a16="http://schemas.microsoft.com/office/drawing/2014/main" id="{A65D6A6B-D352-9B11-7ED0-FB4B3241F1D1}"/>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8A8AFB79-9ABC-E273-7A65-A453DB90AF29}"/>
              </a:ext>
            </a:extLst>
          </p:cNvPr>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a:extLst>
              <a:ext uri="{FF2B5EF4-FFF2-40B4-BE49-F238E27FC236}">
                <a16:creationId xmlns:a16="http://schemas.microsoft.com/office/drawing/2014/main" id="{F8062A47-B2DF-590A-BA4D-5F62B9A09B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A6D076-2A67-75AB-5D23-89085A06D469}"/>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37268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0A578-FB22-9F15-E1B8-48EA1A7E5A16}"/>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5CDB483-D96E-1DBB-14A2-1294561B6C92}"/>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171051-5796-7FB7-6435-4C044BC7CBEF}"/>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a:extLst>
              <a:ext uri="{FF2B5EF4-FFF2-40B4-BE49-F238E27FC236}">
                <a16:creationId xmlns:a16="http://schemas.microsoft.com/office/drawing/2014/main" id="{0EB83799-E5D8-55B7-4DC1-4620E81A3143}"/>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73400C-4BA3-0462-F204-52CC4E9CD08E}"/>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4004166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6128866" cy="1895475"/>
          </a:xfrm>
          <a:prstGeom prst="rect">
            <a:avLst/>
          </a:prstGeom>
        </p:spPr>
        <p:txBody>
          <a:bodyPr wrap="square" lIns="0" tIns="0" rIns="0" bIns="0" rtlCol="0" anchor="t">
            <a:spAutoFit/>
          </a:bodyPr>
          <a:lstStyle/>
          <a:p>
            <a:pPr>
              <a:lnSpc>
                <a:spcPts val="3600"/>
              </a:lnSpc>
            </a:pPr>
            <a:r>
              <a:rPr lang="en-US" sz="3000" dirty="0">
                <a:solidFill>
                  <a:schemeClr val="bg1"/>
                </a:solidFill>
                <a:latin typeface="Arial Bold"/>
              </a:rPr>
              <a:t>Presented By:</a:t>
            </a:r>
          </a:p>
          <a:p>
            <a:pPr>
              <a:lnSpc>
                <a:spcPts val="3600"/>
              </a:lnSpc>
            </a:pPr>
            <a:endParaRPr lang="en-US" sz="3000" dirty="0">
              <a:solidFill>
                <a:schemeClr val="bg1"/>
              </a:solidFill>
              <a:latin typeface="Arial Bold"/>
            </a:endParaRPr>
          </a:p>
          <a:p>
            <a:pPr>
              <a:lnSpc>
                <a:spcPts val="3600"/>
              </a:lnSpc>
            </a:pPr>
            <a:r>
              <a:rPr lang="en-US" sz="3000" dirty="0" err="1">
                <a:solidFill>
                  <a:schemeClr val="bg1"/>
                </a:solidFill>
                <a:latin typeface="Arial"/>
              </a:rPr>
              <a:t>R.Abishek</a:t>
            </a:r>
            <a:r>
              <a:rPr lang="en-US" sz="3000" dirty="0">
                <a:solidFill>
                  <a:schemeClr val="bg1"/>
                </a:solidFill>
                <a:latin typeface="Arial"/>
              </a:rPr>
              <a:t>-Information Technology ,</a:t>
            </a:r>
          </a:p>
          <a:p>
            <a:pPr>
              <a:lnSpc>
                <a:spcPts val="3600"/>
              </a:lnSpc>
            </a:pPr>
            <a:r>
              <a:rPr lang="en-US" sz="3000" dirty="0">
                <a:solidFill>
                  <a:schemeClr val="bg1"/>
                </a:solidFill>
                <a:latin typeface="Arial"/>
              </a:rPr>
              <a:t>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TotalTime>
  <Words>1049</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 Bold</vt:lpstr>
      <vt:lpstr>Calibri Light</vt:lpstr>
      <vt:lpstr>Arial</vt:lpstr>
      <vt:lpstr>Zen Maru Gothic Bold</vt:lpstr>
      <vt:lpstr>Calibri</vt:lpstr>
      <vt:lpstr>Zen Maru Gothic</vt:lpstr>
      <vt:lpstr>TT Rounds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florinaflorina6661@outlook.com</cp:lastModifiedBy>
  <cp:revision>6</cp:revision>
  <dcterms:created xsi:type="dcterms:W3CDTF">2006-08-16T00:00:00Z</dcterms:created>
  <dcterms:modified xsi:type="dcterms:W3CDTF">2024-04-04T14:41:31Z</dcterms:modified>
  <dc:identifier>DAGBDjE1yKg</dc:identifier>
</cp:coreProperties>
</file>

<file path=docProps/thumbnail.jpeg>
</file>